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8106" y="-929909"/>
            <a:ext cx="8993967" cy="2098226"/>
          </a:xfrm>
        </p:spPr>
        <p:txBody>
          <a:bodyPr/>
          <a:lstStyle/>
          <a:p>
            <a:r>
              <a:rPr lang="en-US" sz="5400" dirty="0" smtClean="0">
                <a:latin typeface="Orgon Slab Thin" panose="02000503030000020004" pitchFamily="50" charset="0"/>
              </a:rPr>
              <a:t>Student Council</a:t>
            </a:r>
            <a:endParaRPr lang="en-US" sz="5400" dirty="0">
              <a:latin typeface="Orgon Slab Thin" panose="02000503030000020004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7877" y="2269753"/>
            <a:ext cx="9184991" cy="2772763"/>
          </a:xfrm>
        </p:spPr>
        <p:txBody>
          <a:bodyPr/>
          <a:lstStyle/>
          <a:p>
            <a:pPr lvl="1" algn="l"/>
            <a:endParaRPr lang="en-US" dirty="0" smtClean="0">
              <a:latin typeface="Orgon Slab Thin" panose="02000503030000020004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476" y="644994"/>
            <a:ext cx="6022281" cy="602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50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1218" y="-499527"/>
            <a:ext cx="7259192" cy="1572914"/>
          </a:xfrm>
        </p:spPr>
        <p:txBody>
          <a:bodyPr/>
          <a:lstStyle/>
          <a:p>
            <a:r>
              <a:rPr lang="en-US" sz="5400" dirty="0" smtClean="0">
                <a:latin typeface="Orgon Slab Thin" panose="02000503030000020004" pitchFamily="50" charset="0"/>
              </a:rPr>
              <a:t>Student Council</a:t>
            </a:r>
            <a:endParaRPr lang="en-US" sz="5400" dirty="0">
              <a:latin typeface="Orgon Slab Thin" panose="02000503030000020004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4750" y="1226127"/>
            <a:ext cx="9184991" cy="371602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Orgon Slab Thin" panose="02000503030000020004" pitchFamily="50" charset="0"/>
              </a:rPr>
              <a:t>Student Body President 2019 – 2020, Kaeden </a:t>
            </a:r>
            <a:r>
              <a:rPr lang="en-US" dirty="0" err="1" smtClean="0">
                <a:latin typeface="Orgon Slab Thin" panose="02000503030000020004" pitchFamily="50" charset="0"/>
              </a:rPr>
              <a:t>Kessinger</a:t>
            </a:r>
            <a:r>
              <a:rPr lang="en-US" dirty="0" smtClean="0">
                <a:latin typeface="Orgon Slab Thin" panose="02000503030000020004" pitchFamily="50" charset="0"/>
              </a:rPr>
              <a:t> (current Vice President of External Affairs)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Orgon Slab Thin" panose="02000503030000020004" pitchFamily="50" charset="0"/>
              </a:rPr>
              <a:t>Officer core elected, new VPX – Christina </a:t>
            </a:r>
            <a:r>
              <a:rPr lang="en-US" dirty="0" err="1" smtClean="0">
                <a:latin typeface="Orgon Slab Thin" panose="02000503030000020004" pitchFamily="50" charset="0"/>
              </a:rPr>
              <a:t>Carrig</a:t>
            </a:r>
            <a:endParaRPr lang="en-US" dirty="0" smtClean="0">
              <a:latin typeface="Orgon Slab Thin" panose="02000503030000020004" pitchFamily="50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Orgon Slab Thin" panose="02000503030000020004" pitchFamily="50" charset="0"/>
              </a:rPr>
              <a:t>CET </a:t>
            </a:r>
            <a:r>
              <a:rPr lang="en-US" dirty="0" err="1" smtClean="0">
                <a:latin typeface="Orgon Slab Thin" panose="02000503030000020004" pitchFamily="50" charset="0"/>
              </a:rPr>
              <a:t>Incentivization</a:t>
            </a:r>
            <a:r>
              <a:rPr lang="en-US" dirty="0" smtClean="0">
                <a:latin typeface="Orgon Slab Thin" panose="02000503030000020004" pitchFamily="50" charset="0"/>
              </a:rPr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Orgon Slab Thin" panose="02000503030000020004" pitchFamily="50" charset="0"/>
              </a:rPr>
              <a:t>Students submit screenshots of their evaluations to be </a:t>
            </a:r>
            <a:r>
              <a:rPr lang="en-US" smtClean="0">
                <a:latin typeface="Orgon Slab Thin" panose="02000503030000020004" pitchFamily="50" charset="0"/>
              </a:rPr>
              <a:t>entered for </a:t>
            </a:r>
            <a:r>
              <a:rPr lang="en-US" dirty="0" smtClean="0">
                <a:latin typeface="Orgon Slab Thin" panose="02000503030000020004" pitchFamily="50" charset="0"/>
              </a:rPr>
              <a:t>prizes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Orgon Slab Thin" panose="02000503030000020004" pitchFamily="50" charset="0"/>
              </a:rPr>
              <a:t>Faculty of the department with the highest respondent rate will get dinner from Chancellor Maples</a:t>
            </a:r>
            <a:endParaRPr lang="en-US" dirty="0" smtClean="0">
              <a:latin typeface="Orgon Slab Thin" panose="02000503030000020004" pitchFamily="50" charset="0"/>
            </a:endParaRPr>
          </a:p>
          <a:p>
            <a:pPr lvl="1" algn="l"/>
            <a:endParaRPr lang="en-US" dirty="0" smtClean="0">
              <a:latin typeface="Orgon Slab Thin" panose="02000503030000020004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297" y="4942155"/>
            <a:ext cx="1815484" cy="181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8841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</TotalTime>
  <Words>58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Franklin Gothic Book</vt:lpstr>
      <vt:lpstr>Orgon Slab Thin</vt:lpstr>
      <vt:lpstr>Crop</vt:lpstr>
      <vt:lpstr>Student Council</vt:lpstr>
      <vt:lpstr>Student Council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Council</dc:title>
  <dc:creator>Moore, Madison G. (S&amp;T-Student)</dc:creator>
  <cp:lastModifiedBy>Moore, Madison G. (S&amp;T-Student)</cp:lastModifiedBy>
  <cp:revision>4</cp:revision>
  <dcterms:created xsi:type="dcterms:W3CDTF">2018-04-20T16:13:15Z</dcterms:created>
  <dcterms:modified xsi:type="dcterms:W3CDTF">2019-03-19T15:22:12Z</dcterms:modified>
</cp:coreProperties>
</file>